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9" r:id="rId3"/>
    <p:sldId id="26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>
      <p:cViewPr>
        <p:scale>
          <a:sx n="125" d="100"/>
          <a:sy n="125" d="100"/>
        </p:scale>
        <p:origin x="186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BB0A14-D975-C04C-8D97-0BF3781A857C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89340-EA55-964E-94C3-5F87F4364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42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Summarize specific significance/conclusion/method/hypothesis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Why selecting the paper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89340-EA55-964E-94C3-5F87F43645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0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89340-EA55-964E-94C3-5F87F43645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1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B9FE7-E8A1-F3DD-F8B8-ED9AC99C1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6BA7F-74FD-1105-A5E1-CBA982E54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86848-F3A5-F884-05BC-9B18E6A34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02FA-CA6E-F44E-841E-A9CE4C3E337E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A311C-8D6A-6444-BBD8-93692A176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6C5F7-18CC-AA6C-2173-96003CE9A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309-851C-3746-AEEA-8FAB31152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38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6A27-30EA-5126-8B8F-61BAF0270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213070-B6C0-6F72-FB15-DBE94792E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795AD-361D-2E12-A8FF-7F584FDB5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02FA-CA6E-F44E-841E-A9CE4C3E337E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FEF80-7FAC-F0FC-87B0-4023E5891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74B09-F96D-5C22-684A-3A053F16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309-851C-3746-AEEA-8FAB31152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52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2103C2-7B24-D27E-2FEA-91B9B411F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64E8E9-B4B3-E7A2-E5C7-370CD675E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2AFFC-3170-F529-C41A-CC267E662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02FA-CA6E-F44E-841E-A9CE4C3E337E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BD708-F073-57FA-EF65-6EEBFEA25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44E2-7217-16D9-AD72-32EDD2523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309-851C-3746-AEEA-8FAB31152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17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CBECB-079B-1DD8-A3D2-757ABA57D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EA312-B646-157C-6380-A52435BAE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922A1-7E33-EA84-93FC-583ED0DA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02FA-CA6E-F44E-841E-A9CE4C3E337E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F9B00-0FE8-1CA2-B30C-FC43D88D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93E5F-07DB-4638-58F6-211F05CBA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309-851C-3746-AEEA-8FAB31152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24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61AC2-4D81-EB34-56B9-2500482C8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9D805-F3E8-76B5-A9EF-F1FC178AE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21D2E-44C7-F595-74CB-4C9A4CECC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02FA-CA6E-F44E-841E-A9CE4C3E337E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868FD-B1B8-8FE7-F029-B196BC951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EBC08-012D-B9FC-93D5-65DD5D366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309-851C-3746-AEEA-8FAB31152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08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07626-83CE-4EE3-1527-96308BF88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3D90E-EF54-B875-1DC1-887A9667C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F7E1CD-7801-E61D-1F9D-3CB9C8EB7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E1DC3D-3728-9B50-96AE-1046443B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02FA-CA6E-F44E-841E-A9CE4C3E337E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899B1-D35C-6E6C-EDFF-F7369F167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D200F-317F-F6DF-497D-61B8FEF36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309-851C-3746-AEEA-8FAB31152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8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8E0E4-EBA8-616D-81CD-8F8C3CC60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87FF7-05F2-F968-E20C-5ACDEF20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939DF-A81D-F0C2-BAC8-BBDE8AA21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FA6D37-E3DB-A85D-38DB-7944555A10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4A2559-3279-F06C-0A2C-4ECF935925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37B43A-B80C-D0DD-F051-F2EBB6098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02FA-CA6E-F44E-841E-A9CE4C3E337E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21ED81-DB3C-D30D-E7D3-EB3F71E2E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264E6E-37A2-5CA6-D32A-A1E35C25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309-851C-3746-AEEA-8FAB31152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34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29283-1AA1-3388-13AB-516869578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D8BF3A-BBDA-B137-BBAE-901320322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02FA-CA6E-F44E-841E-A9CE4C3E337E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AE484-914F-0C8B-0B73-9F3A72F9E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8F18E-29D5-9902-3FA2-6C1760802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309-851C-3746-AEEA-8FAB31152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23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3B9FB8-34FC-EF17-0D39-D59860C5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02FA-CA6E-F44E-841E-A9CE4C3E337E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7BFA85-8383-A42E-8682-73A58B3F4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3121B-46EC-50A3-CA38-B0808FBA9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309-851C-3746-AEEA-8FAB31152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84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F5D79-F019-DE13-82B0-F6903BB2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123F8-A77A-FF13-3DAC-7302AB629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D88DD8-ABDF-A28B-E3DE-28FA08748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7F2141-2B4B-9B09-2080-8B87A99B1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02FA-CA6E-F44E-841E-A9CE4C3E337E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74CF8-655C-212F-F82B-9468A7D1A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3E1B17-0466-050F-D95A-CE398C345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309-851C-3746-AEEA-8FAB31152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92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3898E-A287-2B9A-98B5-F0695ADB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A26546-927E-66A6-014D-671C1DCEC2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0CDAA-A481-0857-A0CB-66B67B537B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57A771-F380-2428-1FA5-D4B292119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02FA-CA6E-F44E-841E-A9CE4C3E337E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55A3C-9ACA-80BD-AA0A-888F6C856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A2D6E-5953-2907-BB0B-7DB1C1FDA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4309-851C-3746-AEEA-8FAB31152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9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149A79-09D2-9470-20A0-225A31163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1B715-0DF5-0E5B-9539-B36DAC246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D02FF-9B47-159F-48BE-BC13B7A0A8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902FA-CA6E-F44E-841E-A9CE4C3E337E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EE340-BA65-E48F-C8EE-2D604384E1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8F06D-70A2-C48B-6CFD-AC0BCBD76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54309-851C-3746-AEEA-8FAB31152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15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92D65-ED40-B52F-94E7-A9CECB8AB3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  <a:effectLst/>
              </a:rPr>
              <a:t>Genome sequencing of 2000 canids by the Dog10K consortium advances the understanding of demography, genome function and architecture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CF5805-298D-60AA-58B4-3B64C4E8B9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</a:rPr>
              <a:t>Journal Club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</a:rPr>
              <a:t>Jingxuan Chen, Oct 13, 2023</a:t>
            </a:r>
          </a:p>
        </p:txBody>
      </p:sp>
    </p:spTree>
    <p:extLst>
      <p:ext uri="{BB962C8B-B14F-4D97-AF65-F5344CB8AC3E}">
        <p14:creationId xmlns:p14="http://schemas.microsoft.com/office/powerpoint/2010/main" val="4266684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aphs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10E9222B-27EA-59AD-7C5D-FD6248DC1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0" y="289324"/>
            <a:ext cx="9495785" cy="6279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E542A4-9E43-0F7D-DBDA-7F2A61F331C7}"/>
              </a:ext>
            </a:extLst>
          </p:cNvPr>
          <p:cNvSpPr txBox="1"/>
          <p:nvPr/>
        </p:nvSpPr>
        <p:spPr>
          <a:xfrm>
            <a:off x="203200" y="182880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1123857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28CC4393-1109-1CA2-F139-EDE36F6E8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96" y="0"/>
            <a:ext cx="6480928" cy="6858000"/>
          </a:xfrm>
          <a:prstGeom prst="rect">
            <a:avLst/>
          </a:prstGeom>
        </p:spPr>
      </p:pic>
      <p:pic>
        <p:nvPicPr>
          <p:cNvPr id="5" name="Picture 4" descr="A diagram of a dog network&#10;&#10;Description automatically generated">
            <a:extLst>
              <a:ext uri="{FF2B5EF4-FFF2-40B4-BE49-F238E27FC236}">
                <a16:creationId xmlns:a16="http://schemas.microsoft.com/office/drawing/2014/main" id="{553D0B6A-6206-9FA5-994A-175D3AF6E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3033612"/>
            <a:ext cx="4551680" cy="2114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E3CE19-99D0-9EA2-BF4B-4D5DCDB3B4C4}"/>
              </a:ext>
            </a:extLst>
          </p:cNvPr>
          <p:cNvSpPr txBox="1"/>
          <p:nvPr/>
        </p:nvSpPr>
        <p:spPr>
          <a:xfrm>
            <a:off x="203200" y="182880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8</a:t>
            </a:r>
          </a:p>
        </p:txBody>
      </p:sp>
    </p:spTree>
    <p:extLst>
      <p:ext uri="{BB962C8B-B14F-4D97-AF65-F5344CB8AC3E}">
        <p14:creationId xmlns:p14="http://schemas.microsoft.com/office/powerpoint/2010/main" val="2433448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F5A9FDB7-5586-5DD6-7F78-21DA8E92A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294" y="0"/>
            <a:ext cx="737941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AC818F-EFFD-7D4C-2915-4DF9CD381890}"/>
              </a:ext>
            </a:extLst>
          </p:cNvPr>
          <p:cNvSpPr txBox="1"/>
          <p:nvPr/>
        </p:nvSpPr>
        <p:spPr>
          <a:xfrm>
            <a:off x="203200" y="182880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9</a:t>
            </a:r>
          </a:p>
        </p:txBody>
      </p:sp>
    </p:spTree>
    <p:extLst>
      <p:ext uri="{BB962C8B-B14F-4D97-AF65-F5344CB8AC3E}">
        <p14:creationId xmlns:p14="http://schemas.microsoft.com/office/powerpoint/2010/main" val="4143484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23A0ACE-E3DC-7D3E-48A0-48F462389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" y="718652"/>
            <a:ext cx="6009178" cy="5420693"/>
          </a:xfrm>
          <a:prstGeom prst="rect">
            <a:avLst/>
          </a:prstGeom>
        </p:spPr>
      </p:pic>
      <p:pic>
        <p:nvPicPr>
          <p:cNvPr id="5" name="Picture 4" descr="A graph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3BB265A1-8486-6C03-CC50-987FBF723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178" y="993530"/>
            <a:ext cx="6143452" cy="48709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52D5DA-17DF-AB98-E2C3-89F656ED2718}"/>
              </a:ext>
            </a:extLst>
          </p:cNvPr>
          <p:cNvSpPr txBox="1"/>
          <p:nvPr/>
        </p:nvSpPr>
        <p:spPr>
          <a:xfrm>
            <a:off x="203200" y="182880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10</a:t>
            </a:r>
          </a:p>
        </p:txBody>
      </p:sp>
    </p:spTree>
    <p:extLst>
      <p:ext uri="{BB962C8B-B14F-4D97-AF65-F5344CB8AC3E}">
        <p14:creationId xmlns:p14="http://schemas.microsoft.com/office/powerpoint/2010/main" val="3957962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na test&#10;&#10;Description automatically generated with medium confidence">
            <a:extLst>
              <a:ext uri="{FF2B5EF4-FFF2-40B4-BE49-F238E27FC236}">
                <a16:creationId xmlns:a16="http://schemas.microsoft.com/office/drawing/2014/main" id="{F353B2C0-B013-AFA6-0D9E-E948A9FD7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81" y="182880"/>
            <a:ext cx="9962592" cy="63509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EE55F-8D66-35CB-AA57-69E31D10FEC0}"/>
              </a:ext>
            </a:extLst>
          </p:cNvPr>
          <p:cNvSpPr txBox="1"/>
          <p:nvPr/>
        </p:nvSpPr>
        <p:spPr>
          <a:xfrm>
            <a:off x="203200" y="182880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11</a:t>
            </a:r>
          </a:p>
        </p:txBody>
      </p:sp>
    </p:spTree>
    <p:extLst>
      <p:ext uri="{BB962C8B-B14F-4D97-AF65-F5344CB8AC3E}">
        <p14:creationId xmlns:p14="http://schemas.microsoft.com/office/powerpoint/2010/main" val="2170662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9FA2C-AB8C-DA3B-E4D9-782B5E2C9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Dog10K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7FF8F-B79C-5357-6E24-32C26215E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international consortium aimed to build a comprehensive database for 10,000 whole canine genomes.</a:t>
            </a:r>
          </a:p>
          <a:p>
            <a:r>
              <a:rPr lang="en-US" dirty="0"/>
              <a:t>Lead by </a:t>
            </a:r>
            <a:r>
              <a:rPr lang="en-US" dirty="0" err="1"/>
              <a:t>Yaping</a:t>
            </a:r>
            <a:r>
              <a:rPr lang="en-US" dirty="0"/>
              <a:t> Zhang (KIZ), Robert Wayne (UCLA), and Elaine Ostrander (NIH) since November 2015.</a:t>
            </a:r>
          </a:p>
          <a:p>
            <a:r>
              <a:rPr lang="en-US" dirty="0"/>
              <a:t>Specific questions: </a:t>
            </a:r>
          </a:p>
          <a:p>
            <a:pPr lvl="1"/>
            <a:r>
              <a:rPr lang="en-US" dirty="0"/>
              <a:t>the evolutionary history of dogs; </a:t>
            </a:r>
          </a:p>
          <a:p>
            <a:pPr lvl="1"/>
            <a:r>
              <a:rPr lang="en-US" dirty="0"/>
              <a:t>genetic changes associated with domestication; </a:t>
            </a:r>
          </a:p>
          <a:p>
            <a:pPr lvl="1"/>
            <a:r>
              <a:rPr lang="en-US" dirty="0"/>
              <a:t>relationships of genetic changes to phenotype; </a:t>
            </a:r>
          </a:p>
          <a:p>
            <a:pPr lvl="1"/>
            <a:r>
              <a:rPr lang="en-US" dirty="0"/>
              <a:t>loci involved in canine susceptibility to disease among certain breeds.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BB93E-5FF5-E326-8486-907CB1E59BEF}"/>
              </a:ext>
            </a:extLst>
          </p:cNvPr>
          <p:cNvSpPr txBox="1"/>
          <p:nvPr/>
        </p:nvSpPr>
        <p:spPr>
          <a:xfrm>
            <a:off x="1391920" y="6311900"/>
            <a:ext cx="354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http://www.dog10kgenomes.org/</a:t>
            </a:r>
          </a:p>
        </p:txBody>
      </p:sp>
    </p:spTree>
    <p:extLst>
      <p:ext uri="{BB962C8B-B14F-4D97-AF65-F5344CB8AC3E}">
        <p14:creationId xmlns:p14="http://schemas.microsoft.com/office/powerpoint/2010/main" val="147769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B1F31-5C51-4713-0D7F-46CC9AD08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474CA-B0EC-5CAD-F6B6-246FEAF06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Conclusion: </a:t>
            </a:r>
            <a:r>
              <a:rPr lang="en-US" dirty="0"/>
              <a:t>The authors published a dense WGS dataset of ~2,000 canids and provided resources for structural and single-nucleotide variants, which reveals patterns of allele sharing, identifies likely functional variants, informs breed structure, and enables accurate imputation.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075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different types of dna samples&#10;&#10;Description automatically generated">
            <a:extLst>
              <a:ext uri="{FF2B5EF4-FFF2-40B4-BE49-F238E27FC236}">
                <a16:creationId xmlns:a16="http://schemas.microsoft.com/office/drawing/2014/main" id="{9EACBA54-F12D-339F-9777-F43BCEBE9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787085"/>
            <a:ext cx="9489051" cy="5283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AF07D0-9C42-84A6-E625-1C8C82353E28}"/>
              </a:ext>
            </a:extLst>
          </p:cNvPr>
          <p:cNvSpPr txBox="1"/>
          <p:nvPr/>
        </p:nvSpPr>
        <p:spPr>
          <a:xfrm>
            <a:off x="203200" y="182880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23136-ADCF-1FC1-A213-5D0EC7CBC114}"/>
              </a:ext>
            </a:extLst>
          </p:cNvPr>
          <p:cNvSpPr txBox="1"/>
          <p:nvPr/>
        </p:nvSpPr>
        <p:spPr>
          <a:xfrm>
            <a:off x="8950960" y="966392"/>
            <a:ext cx="2143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Illumina </a:t>
            </a:r>
            <a:r>
              <a:rPr lang="en-US" dirty="0" err="1"/>
              <a:t>HiSeq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150 * 150 bp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54BAC8-3CF7-8938-F1DE-9F643D5C976D}"/>
              </a:ext>
            </a:extLst>
          </p:cNvPr>
          <p:cNvSpPr txBox="1"/>
          <p:nvPr/>
        </p:nvSpPr>
        <p:spPr>
          <a:xfrm>
            <a:off x="8513691" y="2166721"/>
            <a:ext cx="2855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Low coverage, duplicates, missing breeds, contamination</a:t>
            </a:r>
          </a:p>
        </p:txBody>
      </p:sp>
    </p:spTree>
    <p:extLst>
      <p:ext uri="{BB962C8B-B14F-4D97-AF65-F5344CB8AC3E}">
        <p14:creationId xmlns:p14="http://schemas.microsoft.com/office/powerpoint/2010/main" val="3869675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576CD276-E34C-5E79-84D1-8922D1728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9413" y="231150"/>
            <a:ext cx="7446037" cy="63956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84FB4F-BEF0-97A4-9B67-72B3068E9D15}"/>
              </a:ext>
            </a:extLst>
          </p:cNvPr>
          <p:cNvSpPr txBox="1"/>
          <p:nvPr/>
        </p:nvSpPr>
        <p:spPr>
          <a:xfrm>
            <a:off x="203200" y="182880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2083624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ACC4E55-222B-7D20-8F1D-4F819D6C0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309" y="0"/>
            <a:ext cx="8776643" cy="67767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CAAB54-E90C-A062-B629-9F79B59CE632}"/>
              </a:ext>
            </a:extLst>
          </p:cNvPr>
          <p:cNvSpPr txBox="1"/>
          <p:nvPr/>
        </p:nvSpPr>
        <p:spPr>
          <a:xfrm>
            <a:off x="203200" y="182880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3 - Jingxuan</a:t>
            </a:r>
          </a:p>
        </p:txBody>
      </p:sp>
    </p:spTree>
    <p:extLst>
      <p:ext uri="{BB962C8B-B14F-4D97-AF65-F5344CB8AC3E}">
        <p14:creationId xmlns:p14="http://schemas.microsoft.com/office/powerpoint/2010/main" val="376876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art of different colored dots&#10;&#10;Description automatically generated">
            <a:extLst>
              <a:ext uri="{FF2B5EF4-FFF2-40B4-BE49-F238E27FC236}">
                <a16:creationId xmlns:a16="http://schemas.microsoft.com/office/drawing/2014/main" id="{8E958379-2AAA-C149-8EEC-C6EE5CC03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403" y="532280"/>
            <a:ext cx="7551194" cy="60510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B2A4E1-51B4-41DC-8761-255D8C5C5DF1}"/>
              </a:ext>
            </a:extLst>
          </p:cNvPr>
          <p:cNvSpPr txBox="1"/>
          <p:nvPr/>
        </p:nvSpPr>
        <p:spPr>
          <a:xfrm>
            <a:off x="203200" y="182880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3728038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CCC15841-EF82-6392-08F4-CA2CFC755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542" y="221507"/>
            <a:ext cx="7772400" cy="64149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90550B-0D3E-2973-4E12-4EB42900402E}"/>
              </a:ext>
            </a:extLst>
          </p:cNvPr>
          <p:cNvSpPr txBox="1"/>
          <p:nvPr/>
        </p:nvSpPr>
        <p:spPr>
          <a:xfrm>
            <a:off x="203200" y="182880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5</a:t>
            </a:r>
          </a:p>
        </p:txBody>
      </p:sp>
    </p:spTree>
    <p:extLst>
      <p:ext uri="{BB962C8B-B14F-4D97-AF65-F5344CB8AC3E}">
        <p14:creationId xmlns:p14="http://schemas.microsoft.com/office/powerpoint/2010/main" val="2111336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hart&#10;&#10;Description automatically generated">
            <a:extLst>
              <a:ext uri="{FF2B5EF4-FFF2-40B4-BE49-F238E27FC236}">
                <a16:creationId xmlns:a16="http://schemas.microsoft.com/office/drawing/2014/main" id="{65FC3375-EA52-49DA-0224-7EBE17B8B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79" y="1347045"/>
            <a:ext cx="10815961" cy="43807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B4222D-EC93-FDF4-0138-A67E64B37102}"/>
              </a:ext>
            </a:extLst>
          </p:cNvPr>
          <p:cNvSpPr txBox="1"/>
          <p:nvPr/>
        </p:nvSpPr>
        <p:spPr>
          <a:xfrm>
            <a:off x="203200" y="182880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2554816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207</Words>
  <Application>Microsoft Macintosh PowerPoint</Application>
  <PresentationFormat>Widescreen</PresentationFormat>
  <Paragraphs>33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Helvetica Neue</vt:lpstr>
      <vt:lpstr>Office Theme</vt:lpstr>
      <vt:lpstr>Genome sequencing of 2000 canids by the Dog10K consortium advances the understanding of demography, genome function and architecture</vt:lpstr>
      <vt:lpstr>Dog10K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 sequencing of 2000 canids by the Dog10K consortium advances the understanding of demography, genome function and architecture</dc:title>
  <dc:creator>Jingxuan Chen</dc:creator>
  <cp:lastModifiedBy>Jingxuan Chen</cp:lastModifiedBy>
  <cp:revision>2</cp:revision>
  <dcterms:created xsi:type="dcterms:W3CDTF">2023-10-10T15:49:50Z</dcterms:created>
  <dcterms:modified xsi:type="dcterms:W3CDTF">2023-10-10T18:44:22Z</dcterms:modified>
</cp:coreProperties>
</file>